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9" r:id="rId4"/>
    <p:sldId id="1150" r:id="rId5"/>
    <p:sldId id="1151" r:id="rId6"/>
    <p:sldId id="1152" r:id="rId7"/>
    <p:sldId id="1153" r:id="rId8"/>
    <p:sldId id="1154" r:id="rId9"/>
    <p:sldId id="1155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20" y="1196752"/>
            <a:ext cx="11521282" cy="424847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not enough tour guides who speak foreign languages, so travel companies in Zhangjiajie have had to turn down some groups because they are too busy. 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说外语的导游数量不足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因此张家界的旅游公司因为太忙而不得不拒绝一些旅行团。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speak foreign languages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修饰先行词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 guides,who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they are too busy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修饰主句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表示直接原因。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译文.eps" descr="id:21474908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566" y="2784105"/>
            <a:ext cx="949262" cy="266700"/>
          </a:xfrm>
          <a:prstGeom prst="rect">
            <a:avLst/>
          </a:prstGeom>
        </p:spPr>
      </p:pic>
      <p:pic>
        <p:nvPicPr>
          <p:cNvPr id="7" name="分析.eps" descr="id:214749080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77715" y="3903524"/>
            <a:ext cx="955675" cy="2684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566" y="1052736"/>
            <a:ext cx="2452803" cy="58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94945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988" y="980728"/>
            <a:ext cx="11698437" cy="152588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文是一篇说明文。文章主要介绍了中国放宽签证政策后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湖南省张家界吸引了更多的外国游客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导致当地外语导游供不应求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并描述了导游和旅游公司的现状。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 guides in Zhangjiajie, Hunan Province are very happy because more tourists from other countries are visiting this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made it easier for tourists to visit by allowing people from 38 countries to enter without a visa for up to 30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change has caused much more travelers to come from different parts of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not enough tour guides who speak foreign languages, so travel companies in Zhangjiajie have had to turn down some groups because they are too busy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Xiaoqing, who has been an English tour guide in Zhangjiajie for more than 10 years, says she has been very busy since March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works almost every day and only gets a short rest once in a while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says she loves her job and enjoys meeting people from different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tourists come back or tell their friends and family about her service, which makes her very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Ding Shibiao, a manager at Hunan Star Tours, says all of their tour guides with foreign language skills have been busy since April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tourists from Western countries are visiting Zhangjiajie now, and the need for guides who can speak English, French, and Spanish is very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Finding enough guides is hard, so Ding sometimes has to help out himself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96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Ping, the head of the Zhangjiajie tourism guide association, says that this year, the number of foreign tourists visiting the city is expected to be the highest 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Zhangjiajie has 400 licensed guides, but there are about 1,500 people with foreign language skills who help out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 guides now make more money, with some making up to 800 yuan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Zhangjiajie is happy to see so many travelers coming to enjoy its beautiful nature and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721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has been the result of China’s new visa policies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foreign tourists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Fewer tourists are visiting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Tourists can stay for much longer periods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tourists from different countries are visiting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tourists from nearby countries are visiting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1752" y="8655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4000996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“China has made it easier for tourists to visit by allowing people from 38 countries to enter without a visa for up to 30 days. This change has caused much more travelers to come from different parts of the world.”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中国对</a:t>
            </a:r>
            <a:r>
              <a:rPr lang="en-US" altLang="zh-CN" sz="2400">
                <a:cs typeface="Times New Roman" panose="02020603050405020304" pitchFamily="18" charset="0"/>
              </a:rPr>
              <a:t>38</a:t>
            </a:r>
            <a:r>
              <a:rPr lang="zh-CN" altLang="zh-CN" sz="2400">
                <a:cs typeface="Times New Roman" panose="02020603050405020304" pitchFamily="18" charset="0"/>
              </a:rPr>
              <a:t>个国家实施</a:t>
            </a:r>
            <a:r>
              <a:rPr lang="en-US" altLang="zh-CN" sz="2400">
                <a:cs typeface="Times New Roman" panose="02020603050405020304" pitchFamily="18" charset="0"/>
              </a:rPr>
              <a:t>30</a:t>
            </a:r>
            <a:r>
              <a:rPr lang="zh-CN" altLang="zh-CN" sz="2400">
                <a:cs typeface="Times New Roman" panose="02020603050405020304" pitchFamily="18" charset="0"/>
              </a:rPr>
              <a:t>天免签政策后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更多国际游客到访张家界。故选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one of the challenges travel companies in Zhangjiajie are facing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many tourists without visas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enough guides who can speak foreign languages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few tourists visiting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Tourists do not want to go on tours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256" y="85696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3424932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“There are not enough tour guides who speak foreign languages, so travel companies in Zhangjiajie have had to turn down some groups because they are too busy.”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张家界旅游公司面临的主要挑战是外语导游不足。故选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13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fifth paragraph mainly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manager talking about the high need for tour guides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tourist’s experience of traveling in Zhangjiajie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difficulties of finding good guides in Zhangjiajie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travel to Zhangjiajie by 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936" y="880439"/>
            <a:ext cx="3961973" cy="4358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88143" y="8589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3496940"/>
            <a:ext cx="115045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段落大意题。根据</a:t>
            </a:r>
            <a:r>
              <a:rPr lang="en-US" altLang="zh-CN" sz="2400">
                <a:cs typeface="Times New Roman" panose="02020603050405020304" pitchFamily="18" charset="0"/>
              </a:rPr>
              <a:t>“Ding Shibiao, a manager... all of their tour guides with foreign language skills have been busy since April... Finding enough guides is hard, so Ding sometimes has to help out himself.”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本段说明了这位经理指出外语导游需求量大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甚至需亲自帮忙。因此段落主旨是一位经理谈论外语导游的高需求。故选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37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a magazine may you read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 and tourism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 and fitness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Cooking and recipes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 and 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896" y="836712"/>
            <a:ext cx="4476038" cy="50661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99006" y="8591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2876743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</a:t>
            </a:r>
            <a:r>
              <a:rPr lang="zh-CN" altLang="zh-CN" sz="2400"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全文围绕张家界旅游业和游客增长展开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因此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文章最可能出现在杂志的</a:t>
            </a:r>
            <a:r>
              <a:rPr lang="en-US" altLang="zh-CN" sz="2400"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cs typeface="Times New Roman" panose="02020603050405020304" pitchFamily="18" charset="0"/>
              </a:rPr>
              <a:t>旅游与观光</a:t>
            </a:r>
            <a:r>
              <a:rPr lang="en-US" altLang="zh-CN" sz="2400"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cs typeface="Times New Roman" panose="02020603050405020304" pitchFamily="18" charset="0"/>
              </a:rPr>
              <a:t>版块。故选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58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632</Words>
  <Application>Microsoft Office PowerPoint</Application>
  <PresentationFormat>自定义</PresentationFormat>
  <Paragraphs>39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2025-09-17T19:22:32Z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